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74" r:id="rId3"/>
    <p:sldId id="265" r:id="rId4"/>
    <p:sldId id="269" r:id="rId5"/>
    <p:sldId id="270" r:id="rId6"/>
    <p:sldId id="271" r:id="rId7"/>
    <p:sldId id="272" r:id="rId8"/>
    <p:sldId id="273"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63" d="100"/>
          <a:sy n="63" d="100"/>
        </p:scale>
        <p:origin x="780" y="5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b="0" dirty="0"/>
              <a:t>Design and Operation of Data Centers</a:t>
            </a:r>
            <a:endParaRPr lang="en-US" dirty="0"/>
          </a:p>
        </p:txBody>
      </p:sp>
      <p:sp>
        <p:nvSpPr>
          <p:cNvPr id="6" name="Subtitle 5"/>
          <p:cNvSpPr>
            <a:spLocks noGrp="1"/>
          </p:cNvSpPr>
          <p:nvPr>
            <p:ph type="subTitle" idx="1"/>
          </p:nvPr>
        </p:nvSpPr>
        <p:spPr/>
        <p:txBody>
          <a:bodyPr/>
          <a:lstStyle/>
          <a:p>
            <a:r>
              <a:rPr lang="en-US" dirty="0"/>
              <a:t>Ankit Verma</a:t>
            </a:r>
          </a:p>
        </p:txBody>
      </p:sp>
    </p:spTree>
    <p:extLst>
      <p:ext uri="{BB962C8B-B14F-4D97-AF65-F5344CB8AC3E}">
        <p14:creationId xmlns:p14="http://schemas.microsoft.com/office/powerpoint/2010/main" val="37972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C6BC-3B95-408B-AF0D-8E5A054CDC89}"/>
              </a:ext>
            </a:extLst>
          </p:cNvPr>
          <p:cNvSpPr>
            <a:spLocks noGrp="1"/>
          </p:cNvSpPr>
          <p:nvPr>
            <p:ph type="title"/>
          </p:nvPr>
        </p:nvSpPr>
        <p:spPr/>
        <p:txBody>
          <a:bodyPr/>
          <a:lstStyle/>
          <a:p>
            <a:r>
              <a:rPr lang="en-US" dirty="0"/>
              <a:t>Few important terminology</a:t>
            </a:r>
            <a:endParaRPr lang="en-IN" dirty="0"/>
          </a:p>
        </p:txBody>
      </p:sp>
      <p:sp>
        <p:nvSpPr>
          <p:cNvPr id="3" name="Text Placeholder 2">
            <a:extLst>
              <a:ext uri="{FF2B5EF4-FFF2-40B4-BE49-F238E27FC236}">
                <a16:creationId xmlns:a16="http://schemas.microsoft.com/office/drawing/2014/main" id="{2C5B1767-E072-4006-BB49-3AF996D29A9F}"/>
              </a:ext>
            </a:extLst>
          </p:cNvPr>
          <p:cNvSpPr>
            <a:spLocks noGrp="1"/>
          </p:cNvSpPr>
          <p:nvPr>
            <p:ph type="body" sz="quarter" idx="13"/>
          </p:nvPr>
        </p:nvSpPr>
        <p:spPr>
          <a:xfrm>
            <a:off x="762000" y="2064543"/>
            <a:ext cx="10160000" cy="2728913"/>
          </a:xfrm>
        </p:spPr>
        <p:txBody>
          <a:bodyPr/>
          <a:lstStyle/>
          <a:p>
            <a:pPr marL="0" indent="0">
              <a:buNone/>
            </a:pPr>
            <a:r>
              <a:rPr lang="en-US" dirty="0"/>
              <a:t>CPEX, OPEX, Circuit braker, vertical and horizontal scaling</a:t>
            </a:r>
          </a:p>
          <a:p>
            <a:pPr marL="0" indent="0">
              <a:buNone/>
            </a:pPr>
            <a:endParaRPr lang="en-US" dirty="0"/>
          </a:p>
          <a:p>
            <a:pPr marL="0" indent="0">
              <a:buNone/>
            </a:pPr>
            <a:r>
              <a:rPr lang="en-US" dirty="0"/>
              <a:t>Circuit braker: switching from primary to secondary power</a:t>
            </a:r>
            <a:endParaRPr lang="en-IN" dirty="0"/>
          </a:p>
        </p:txBody>
      </p:sp>
    </p:spTree>
    <p:extLst>
      <p:ext uri="{BB962C8B-B14F-4D97-AF65-F5344CB8AC3E}">
        <p14:creationId xmlns:p14="http://schemas.microsoft.com/office/powerpoint/2010/main" val="41936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lnSpcReduction="20000"/>
          </a:bodyPr>
          <a:lstStyle/>
          <a:p>
            <a:r>
              <a:rPr lang="en-US" dirty="0"/>
              <a:t>Data Centre are special environment that helps in protecting and safeguarding an organization’s valuable equipment and properties.</a:t>
            </a:r>
          </a:p>
          <a:p>
            <a:pPr marL="0" indent="0">
              <a:buNone/>
            </a:pPr>
            <a:endParaRPr lang="en-US" dirty="0"/>
          </a:p>
          <a:p>
            <a:r>
              <a:rPr lang="en-US" dirty="0"/>
              <a:t>Data Centre holds devices which performs</a:t>
            </a:r>
          </a:p>
          <a:p>
            <a:pPr marL="342900" indent="-342900">
              <a:buFont typeface="+mj-lt"/>
              <a:buAutoNum type="arabicPeriod"/>
            </a:pPr>
            <a:r>
              <a:rPr lang="en-US" dirty="0"/>
              <a:t>Business transactions</a:t>
            </a:r>
          </a:p>
          <a:p>
            <a:pPr marL="342900" indent="-342900">
              <a:buFont typeface="+mj-lt"/>
              <a:buAutoNum type="arabicPeriod"/>
            </a:pPr>
            <a:r>
              <a:rPr lang="en-US" dirty="0"/>
              <a:t>Hosting your website</a:t>
            </a:r>
          </a:p>
          <a:p>
            <a:pPr marL="342900" indent="-342900">
              <a:buFont typeface="+mj-lt"/>
              <a:buAutoNum type="arabicPeriod"/>
            </a:pPr>
            <a:r>
              <a:rPr lang="en-US" dirty="0"/>
              <a:t>Maintain your financial records</a:t>
            </a:r>
          </a:p>
          <a:p>
            <a:pPr marL="342900" indent="-342900">
              <a:buFont typeface="+mj-lt"/>
              <a:buAutoNum type="arabicPeriod"/>
            </a:pPr>
            <a:r>
              <a:rPr lang="en-US" dirty="0"/>
              <a:t>Routing of your emails.</a:t>
            </a:r>
          </a:p>
          <a:p>
            <a:pPr marL="342900" indent="-342900">
              <a:buFont typeface="+mj-lt"/>
              <a:buAutoNum type="arabicPeriod"/>
            </a:pPr>
            <a:r>
              <a:rPr lang="en-US" dirty="0"/>
              <a:t>Storing intellectual properties.</a:t>
            </a:r>
          </a:p>
        </p:txBody>
      </p:sp>
      <p:sp>
        <p:nvSpPr>
          <p:cNvPr id="5" name="Title 4"/>
          <p:cNvSpPr>
            <a:spLocks noGrp="1"/>
          </p:cNvSpPr>
          <p:nvPr>
            <p:ph type="title"/>
          </p:nvPr>
        </p:nvSpPr>
        <p:spPr/>
        <p:txBody>
          <a:bodyPr/>
          <a:lstStyle/>
          <a:p>
            <a:r>
              <a:rPr lang="en-US" dirty="0"/>
              <a:t>What is Data Centre</a:t>
            </a:r>
          </a:p>
        </p:txBody>
      </p:sp>
    </p:spTree>
    <p:extLst>
      <p:ext uri="{BB962C8B-B14F-4D97-AF65-F5344CB8AC3E}">
        <p14:creationId xmlns:p14="http://schemas.microsoft.com/office/powerpoint/2010/main" val="109203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Centre and its Values</a:t>
            </a:r>
          </a:p>
        </p:txBody>
      </p:sp>
      <p:sp>
        <p:nvSpPr>
          <p:cNvPr id="3" name="Text Placeholder 2"/>
          <p:cNvSpPr>
            <a:spLocks noGrp="1"/>
          </p:cNvSpPr>
          <p:nvPr>
            <p:ph type="body" sz="quarter" idx="13"/>
          </p:nvPr>
        </p:nvSpPr>
        <p:spPr>
          <a:xfrm>
            <a:off x="857739" y="1600201"/>
            <a:ext cx="10160000" cy="2971799"/>
          </a:xfrm>
        </p:spPr>
        <p:txBody>
          <a:bodyPr>
            <a:normAutofit/>
          </a:bodyPr>
          <a:lstStyle/>
          <a:p>
            <a:pPr marL="0" indent="0">
              <a:buNone/>
            </a:pPr>
            <a:r>
              <a:rPr lang="en-US" sz="1700" dirty="0"/>
              <a:t>Adding Business values</a:t>
            </a:r>
          </a:p>
          <a:p>
            <a:r>
              <a:rPr lang="en-US" sz="1700" dirty="0"/>
              <a:t>Perceive the world (data connectivity)</a:t>
            </a:r>
          </a:p>
          <a:p>
            <a:r>
              <a:rPr lang="en-US" sz="1700" dirty="0"/>
              <a:t>Communicate (e-mail)</a:t>
            </a:r>
          </a:p>
          <a:p>
            <a:r>
              <a:rPr lang="en-US" sz="1700" dirty="0"/>
              <a:t>Remember information (data storage)</a:t>
            </a:r>
          </a:p>
          <a:p>
            <a:r>
              <a:rPr lang="en-US" sz="1700" dirty="0"/>
              <a:t>Have new ideas (research and development)</a:t>
            </a:r>
          </a:p>
          <a:p>
            <a:pPr marL="0" indent="0">
              <a:buNone/>
            </a:pPr>
            <a:endParaRPr lang="en-US" sz="1700" dirty="0"/>
          </a:p>
          <a:p>
            <a:pPr marL="0" indent="0">
              <a:buNone/>
            </a:pPr>
            <a:r>
              <a:rPr lang="en-US" sz="1700" dirty="0"/>
              <a:t>Ex. A multinational company would need Emails (Email servers) to communicate to customers. They would surely need storage (File servers) for keeping company data. It would require a secure incoming and outgoing connectivity (Network) for communicating with business.</a:t>
            </a:r>
          </a:p>
        </p:txBody>
      </p:sp>
      <p:sp>
        <p:nvSpPr>
          <p:cNvPr id="4" name="Text Placeholder 3"/>
          <p:cNvSpPr>
            <a:spLocks noGrp="1"/>
          </p:cNvSpPr>
          <p:nvPr>
            <p:ph type="body" sz="quarter" idx="14"/>
          </p:nvPr>
        </p:nvSpPr>
        <p:spPr/>
        <p:txBody>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0109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Centre Principles</a:t>
            </a:r>
          </a:p>
        </p:txBody>
      </p:sp>
      <p:sp>
        <p:nvSpPr>
          <p:cNvPr id="3" name="Text Placeholder 2"/>
          <p:cNvSpPr>
            <a:spLocks noGrp="1"/>
          </p:cNvSpPr>
          <p:nvPr>
            <p:ph type="body" sz="quarter" idx="13"/>
          </p:nvPr>
        </p:nvSpPr>
        <p:spPr/>
        <p:txBody>
          <a:bodyPr/>
          <a:lstStyle/>
          <a:p>
            <a:pPr marL="0" indent="0">
              <a:buNone/>
            </a:pPr>
            <a:r>
              <a:rPr lang="en-US" dirty="0"/>
              <a:t>Principles of Data Centre are</a:t>
            </a:r>
          </a:p>
          <a:p>
            <a:pPr marL="0" indent="0">
              <a:buNone/>
            </a:pPr>
            <a:endParaRPr lang="en-US" dirty="0"/>
          </a:p>
          <a:p>
            <a:r>
              <a:rPr lang="en-US" dirty="0"/>
              <a:t>Reliability</a:t>
            </a:r>
          </a:p>
          <a:p>
            <a:r>
              <a:rPr lang="en-US" dirty="0"/>
              <a:t>Scalability</a:t>
            </a:r>
          </a:p>
          <a:p>
            <a:r>
              <a:rPr lang="en-US" dirty="0"/>
              <a:t>Elasticity</a:t>
            </a:r>
          </a:p>
        </p:txBody>
      </p:sp>
    </p:spTree>
    <p:extLst>
      <p:ext uri="{BB962C8B-B14F-4D97-AF65-F5344CB8AC3E}">
        <p14:creationId xmlns:p14="http://schemas.microsoft.com/office/powerpoint/2010/main" val="204730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Centre</a:t>
            </a:r>
          </a:p>
        </p:txBody>
      </p:sp>
      <p:sp>
        <p:nvSpPr>
          <p:cNvPr id="3" name="Text Placeholder 2"/>
          <p:cNvSpPr>
            <a:spLocks noGrp="1"/>
          </p:cNvSpPr>
          <p:nvPr>
            <p:ph type="body" sz="quarter" idx="13"/>
          </p:nvPr>
        </p:nvSpPr>
        <p:spPr/>
        <p:txBody>
          <a:bodyPr>
            <a:normAutofit/>
          </a:bodyPr>
          <a:lstStyle/>
          <a:p>
            <a:r>
              <a:rPr lang="en-US" sz="1700" dirty="0"/>
              <a:t>Data Centre should provide uninterrupted services to business and continuous access for critical daily operations.</a:t>
            </a:r>
          </a:p>
          <a:p>
            <a:r>
              <a:rPr lang="en-US" sz="1700" dirty="0"/>
              <a:t>Reliability of Data Centre highly depends on its infrastructure ,hence Infrastructure should be designed keeping in mind minimum downtime.</a:t>
            </a:r>
          </a:p>
          <a:p>
            <a:r>
              <a:rPr lang="en-US" sz="1700" dirty="0"/>
              <a:t>Infrastructure is highly responsible for data flow within and outside organization ,Hence it is required to have good network bandwidth and should also have the capability to maintain constant reliability and performance </a:t>
            </a:r>
          </a:p>
          <a:p>
            <a:r>
              <a:rPr lang="en-US" sz="1700" dirty="0"/>
              <a:t>Non Reliable Data Centre is directly responsible for business loss.</a:t>
            </a:r>
          </a:p>
        </p:txBody>
      </p:sp>
      <p:sp>
        <p:nvSpPr>
          <p:cNvPr id="4" name="Text Placeholder 3"/>
          <p:cNvSpPr>
            <a:spLocks noGrp="1"/>
          </p:cNvSpPr>
          <p:nvPr>
            <p:ph type="body" sz="quarter" idx="14"/>
          </p:nvPr>
        </p:nvSpPr>
        <p:spPr/>
        <p:txBody>
          <a:bodyPr/>
          <a:lstStyle/>
          <a:p>
            <a:r>
              <a:rPr lang="en-US" dirty="0"/>
              <a:t>Data Centre Principles - Reliability</a:t>
            </a:r>
          </a:p>
          <a:p>
            <a:endParaRPr lang="en-US" dirty="0"/>
          </a:p>
          <a:p>
            <a:endParaRPr lang="en-US" dirty="0"/>
          </a:p>
        </p:txBody>
      </p:sp>
    </p:spTree>
    <p:extLst>
      <p:ext uri="{BB962C8B-B14F-4D97-AF65-F5344CB8AC3E}">
        <p14:creationId xmlns:p14="http://schemas.microsoft.com/office/powerpoint/2010/main" val="266638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Centre</a:t>
            </a:r>
          </a:p>
        </p:txBody>
      </p:sp>
      <p:sp>
        <p:nvSpPr>
          <p:cNvPr id="3" name="Text Placeholder 2"/>
          <p:cNvSpPr>
            <a:spLocks noGrp="1"/>
          </p:cNvSpPr>
          <p:nvPr>
            <p:ph type="body" sz="quarter" idx="13"/>
          </p:nvPr>
        </p:nvSpPr>
        <p:spPr/>
        <p:txBody>
          <a:bodyPr/>
          <a:lstStyle/>
          <a:p>
            <a:r>
              <a:rPr lang="en-US" sz="1700" dirty="0"/>
              <a:t>Scalability of Data Centre is a sensitive area. Organizations doesn’t want to think far ahead and get big rooms and spaces for Data Centre with big cost and later end up not growing to expected level and still paying for over sized Data Centre space.</a:t>
            </a:r>
          </a:p>
          <a:p>
            <a:r>
              <a:rPr lang="en-US" sz="1700" dirty="0"/>
              <a:t>Other way around Organizations can’t be left with strangled Data Centre spaces. Remember business can sometimes grow very quickly so small spaces can left with big issues.</a:t>
            </a:r>
          </a:p>
          <a:p>
            <a:r>
              <a:rPr lang="en-US" sz="1700" dirty="0"/>
              <a:t>Best solution that Organizations generally look forward to is “Pay as they Grow”. Rent a place for data Centre and as business grows they can spent more to get scalability factor under control</a:t>
            </a:r>
            <a:r>
              <a:rPr lang="en-US" dirty="0"/>
              <a:t>.</a:t>
            </a:r>
          </a:p>
          <a:p>
            <a:r>
              <a:rPr lang="en-US" dirty="0"/>
              <a:t>Paying only for what we need will surely help in avoiding capital expenses and reduce the cost of any business losses during downtime as well.</a:t>
            </a:r>
          </a:p>
        </p:txBody>
      </p:sp>
      <p:sp>
        <p:nvSpPr>
          <p:cNvPr id="4" name="Text Placeholder 3"/>
          <p:cNvSpPr>
            <a:spLocks noGrp="1"/>
          </p:cNvSpPr>
          <p:nvPr>
            <p:ph type="body" sz="quarter" idx="14"/>
          </p:nvPr>
        </p:nvSpPr>
        <p:spPr/>
        <p:txBody>
          <a:bodyPr/>
          <a:lstStyle/>
          <a:p>
            <a:r>
              <a:rPr lang="en-US" dirty="0"/>
              <a:t>Data Centre Principles - Scalability</a:t>
            </a:r>
          </a:p>
        </p:txBody>
      </p:sp>
    </p:spTree>
    <p:extLst>
      <p:ext uri="{BB962C8B-B14F-4D97-AF65-F5344CB8AC3E}">
        <p14:creationId xmlns:p14="http://schemas.microsoft.com/office/powerpoint/2010/main" val="397291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Centre</a:t>
            </a:r>
          </a:p>
        </p:txBody>
      </p:sp>
      <p:sp>
        <p:nvSpPr>
          <p:cNvPr id="3" name="Text Placeholder 2"/>
          <p:cNvSpPr>
            <a:spLocks noGrp="1"/>
          </p:cNvSpPr>
          <p:nvPr>
            <p:ph type="body" sz="quarter" idx="13"/>
          </p:nvPr>
        </p:nvSpPr>
        <p:spPr/>
        <p:txBody>
          <a:bodyPr>
            <a:normAutofit/>
          </a:bodyPr>
          <a:lstStyle/>
          <a:p>
            <a:r>
              <a:rPr lang="en-US" sz="1700" dirty="0"/>
              <a:t>Elasticity for Data Centre is used to define the threshold value for any environment ,thereafter there are big chances of it to breakdown.</a:t>
            </a:r>
          </a:p>
          <a:p>
            <a:r>
              <a:rPr lang="en-US" sz="1700" dirty="0"/>
              <a:t>Data Centre should be adaptable enough when there is increase in utilization of resources and should be rolled back to normal usage when the utilization reduces.</a:t>
            </a:r>
          </a:p>
          <a:p>
            <a:r>
              <a:rPr lang="en-US" sz="1700" dirty="0"/>
              <a:t>Elasticity and Scalability are often confused ,However lets clarify. If we have an advance knowledge of business growth then we look forward for scalability and its generally on premises while in case of sudden up and down of any websites ,Sales on demand etc. then we have elasticity to manage it. Ex. </a:t>
            </a:r>
            <a:r>
              <a:rPr lang="en-US" sz="1700" dirty="0" err="1"/>
              <a:t>Flipkart</a:t>
            </a:r>
            <a:r>
              <a:rPr lang="en-US" sz="1700" dirty="0"/>
              <a:t> big billion sales where we company themselves don’t know number of hits and hence they need an elastic solution to maintain the uninterrupted services.</a:t>
            </a:r>
          </a:p>
        </p:txBody>
      </p:sp>
      <p:sp>
        <p:nvSpPr>
          <p:cNvPr id="4" name="Text Placeholder 3"/>
          <p:cNvSpPr>
            <a:spLocks noGrp="1"/>
          </p:cNvSpPr>
          <p:nvPr>
            <p:ph type="body" sz="quarter" idx="14"/>
          </p:nvPr>
        </p:nvSpPr>
        <p:spPr/>
        <p:txBody>
          <a:bodyPr/>
          <a:lstStyle/>
          <a:p>
            <a:r>
              <a:rPr lang="en-US" dirty="0"/>
              <a:t>Data Centre Principles - Elasticity</a:t>
            </a:r>
          </a:p>
        </p:txBody>
      </p:sp>
    </p:spTree>
    <p:extLst>
      <p:ext uri="{BB962C8B-B14F-4D97-AF65-F5344CB8AC3E}">
        <p14:creationId xmlns:p14="http://schemas.microsoft.com/office/powerpoint/2010/main" val="85143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Design and Operation of Data </a:t>
            </a:r>
            <a:r>
              <a:rPr lang="en-US" err="1"/>
              <a:t>Centers</a:t>
            </a:r>
            <a:r>
              <a:rPr lang="en-US"/>
              <a:t>: Components</a:t>
            </a:r>
            <a:endParaRPr lang="en-US" dirty="0"/>
          </a:p>
        </p:txBody>
      </p:sp>
    </p:spTree>
    <p:extLst>
      <p:ext uri="{BB962C8B-B14F-4D97-AF65-F5344CB8AC3E}">
        <p14:creationId xmlns:p14="http://schemas.microsoft.com/office/powerpoint/2010/main" val="41957982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1821</TotalTime>
  <Words>562</Words>
  <Application>Microsoft Office PowerPoint</Application>
  <PresentationFormat>Widescreen</PresentationFormat>
  <Paragraphs>50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vt:lpstr>
      <vt:lpstr>Helvetica Light</vt:lpstr>
      <vt:lpstr>Office Theme</vt:lpstr>
      <vt:lpstr>Design and Operation of Data Centers</vt:lpstr>
      <vt:lpstr>Few important terminology</vt:lpstr>
      <vt:lpstr>What is Data Centre</vt:lpstr>
      <vt:lpstr>Data Centre and its Values</vt:lpstr>
      <vt:lpstr>Data Centre Principles</vt:lpstr>
      <vt:lpstr>What is Data Centre</vt:lpstr>
      <vt:lpstr>What is Data Centre</vt:lpstr>
      <vt:lpstr>What is Data Centre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juhi3260@gmail.com</cp:lastModifiedBy>
  <cp:revision>204</cp:revision>
  <dcterms:created xsi:type="dcterms:W3CDTF">2018-10-16T06:13:57Z</dcterms:created>
  <dcterms:modified xsi:type="dcterms:W3CDTF">2021-11-12T08:48:16Z</dcterms:modified>
</cp:coreProperties>
</file>